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1" y="3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E421-B5D1-4CB0-869D-7810977B5973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247A-0FF9-4B85-84FB-A0014DFAB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6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E421-B5D1-4CB0-869D-7810977B5973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247A-0FF9-4B85-84FB-A0014DFAB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14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E421-B5D1-4CB0-869D-7810977B5973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247A-0FF9-4B85-84FB-A0014DFAB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514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E421-B5D1-4CB0-869D-7810977B5973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247A-0FF9-4B85-84FB-A0014DFAB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45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E421-B5D1-4CB0-869D-7810977B5973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247A-0FF9-4B85-84FB-A0014DFAB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73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E421-B5D1-4CB0-869D-7810977B5973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247A-0FF9-4B85-84FB-A0014DFAB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1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E421-B5D1-4CB0-869D-7810977B5973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247A-0FF9-4B85-84FB-A0014DFAB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961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E421-B5D1-4CB0-869D-7810977B5973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247A-0FF9-4B85-84FB-A0014DFAB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57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E421-B5D1-4CB0-869D-7810977B5973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247A-0FF9-4B85-84FB-A0014DFAB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6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E421-B5D1-4CB0-869D-7810977B5973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247A-0FF9-4B85-84FB-A0014DFAB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305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E421-B5D1-4CB0-869D-7810977B5973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247A-0FF9-4B85-84FB-A0014DFAB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15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6E421-B5D1-4CB0-869D-7810977B5973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F247A-0FF9-4B85-84FB-A0014DFAB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23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5000"/>
                <a:lumOff val="95000"/>
              </a:schemeClr>
            </a:gs>
            <a:gs pos="70000">
              <a:schemeClr val="tx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LADY DRIVE NATION on X: &quot;We'd like to welcome Simone 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63" y="330162"/>
            <a:ext cx="5837261" cy="62744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1924" y="330162"/>
            <a:ext cx="6021659" cy="627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29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Fujifilm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Sidney Richmond</dc:creator>
  <cp:lastModifiedBy>Sidney Richmond</cp:lastModifiedBy>
  <cp:revision>1</cp:revision>
  <dcterms:created xsi:type="dcterms:W3CDTF">2024-03-26T18:18:31Z</dcterms:created>
  <dcterms:modified xsi:type="dcterms:W3CDTF">2024-03-26T18:18:49Z</dcterms:modified>
</cp:coreProperties>
</file>